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4"/>
  </p:notesMasterIdLst>
  <p:sldIdLst>
    <p:sldId id="330" r:id="rId7"/>
    <p:sldId id="375" r:id="rId8"/>
    <p:sldId id="361" r:id="rId9"/>
    <p:sldId id="372" r:id="rId10"/>
    <p:sldId id="366" r:id="rId11"/>
    <p:sldId id="373" r:id="rId12"/>
    <p:sldId id="3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7F8C4E-097E-9844-8B79-1B118F5268BE}" v="10" dt="2022-08-28T15:25:26.2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50" autoAdjust="0"/>
    <p:restoredTop sz="96327" autoAdjust="0"/>
  </p:normalViewPr>
  <p:slideViewPr>
    <p:cSldViewPr snapToGrid="0" snapToObjects="1">
      <p:cViewPr varScale="1">
        <p:scale>
          <a:sx n="78" d="100"/>
          <a:sy n="78" d="100"/>
        </p:scale>
        <p:origin x="96" y="420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kel, Lawrence R" userId="5c958f7b-5990-4229-bd04-779bc9b650b6" providerId="ADAL" clId="{5A36DD48-2CB0-4392-BCC2-EE1211FF8341}"/>
    <pc:docChg chg="custSel addSld modSld">
      <pc:chgData name="Heckel, Lawrence R" userId="5c958f7b-5990-4229-bd04-779bc9b650b6" providerId="ADAL" clId="{5A36DD48-2CB0-4392-BCC2-EE1211FF8341}" dt="2022-02-03T22:48:17.383" v="3633" actId="27636"/>
      <pc:docMkLst>
        <pc:docMk/>
      </pc:docMkLst>
      <pc:sldChg chg="modSp mod">
        <pc:chgData name="Heckel, Lawrence R" userId="5c958f7b-5990-4229-bd04-779bc9b650b6" providerId="ADAL" clId="{5A36DD48-2CB0-4392-BCC2-EE1211FF8341}" dt="2022-02-03T22:46:57.416" v="3580" actId="14100"/>
        <pc:sldMkLst>
          <pc:docMk/>
          <pc:sldMk cId="3651049466" sldId="331"/>
        </pc:sldMkLst>
        <pc:spChg chg="mod">
          <ac:chgData name="Heckel, Lawrence R" userId="5c958f7b-5990-4229-bd04-779bc9b650b6" providerId="ADAL" clId="{5A36DD48-2CB0-4392-BCC2-EE1211FF8341}" dt="2022-02-03T22:46:57.416" v="3580" actId="14100"/>
          <ac:spMkLst>
            <pc:docMk/>
            <pc:sldMk cId="3651049466" sldId="331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8:17.383" v="3633" actId="27636"/>
        <pc:sldMkLst>
          <pc:docMk/>
          <pc:sldMk cId="1867774496" sldId="332"/>
        </pc:sldMkLst>
        <pc:spChg chg="mod">
          <ac:chgData name="Heckel, Lawrence R" userId="5c958f7b-5990-4229-bd04-779bc9b650b6" providerId="ADAL" clId="{5A36DD48-2CB0-4392-BCC2-EE1211FF8341}" dt="2022-02-03T22:48:17.383" v="3633" actId="27636"/>
          <ac:spMkLst>
            <pc:docMk/>
            <pc:sldMk cId="1867774496" sldId="332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4:50.591" v="3433" actId="20577"/>
        <pc:sldMkLst>
          <pc:docMk/>
          <pc:sldMk cId="530688758" sldId="333"/>
        </pc:sldMkLst>
        <pc:spChg chg="mod">
          <ac:chgData name="Heckel, Lawrence R" userId="5c958f7b-5990-4229-bd04-779bc9b650b6" providerId="ADAL" clId="{5A36DD48-2CB0-4392-BCC2-EE1211FF8341}" dt="2022-02-03T22:44:50.591" v="3433" actId="20577"/>
          <ac:spMkLst>
            <pc:docMk/>
            <pc:sldMk cId="530688758" sldId="33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22.457" v="717" actId="20577"/>
        <pc:sldMkLst>
          <pc:docMk/>
          <pc:sldMk cId="580972814" sldId="334"/>
        </pc:sldMkLst>
        <pc:spChg chg="mod">
          <ac:chgData name="Heckel, Lawrence R" userId="5c958f7b-5990-4229-bd04-779bc9b650b6" providerId="ADAL" clId="{5A36DD48-2CB0-4392-BCC2-EE1211FF8341}" dt="2022-02-03T11:26:22.457" v="717" actId="20577"/>
          <ac:spMkLst>
            <pc:docMk/>
            <pc:sldMk cId="580972814" sldId="334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32.603" v="719" actId="20577"/>
        <pc:sldMkLst>
          <pc:docMk/>
          <pc:sldMk cId="3987126581" sldId="335"/>
        </pc:sldMkLst>
        <pc:spChg chg="mod">
          <ac:chgData name="Heckel, Lawrence R" userId="5c958f7b-5990-4229-bd04-779bc9b650b6" providerId="ADAL" clId="{5A36DD48-2CB0-4392-BCC2-EE1211FF8341}" dt="2022-02-03T11:26:32.603" v="719" actId="20577"/>
          <ac:spMkLst>
            <pc:docMk/>
            <pc:sldMk cId="3987126581" sldId="335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2:07:52.384" v="3264" actId="20577"/>
        <pc:sldMkLst>
          <pc:docMk/>
          <pc:sldMk cId="142070996" sldId="343"/>
        </pc:sldMkLst>
        <pc:spChg chg="mod">
          <ac:chgData name="Heckel, Lawrence R" userId="5c958f7b-5990-4229-bd04-779bc9b650b6" providerId="ADAL" clId="{5A36DD48-2CB0-4392-BCC2-EE1211FF8341}" dt="2022-02-03T12:07:52.384" v="3264" actId="20577"/>
          <ac:spMkLst>
            <pc:docMk/>
            <pc:sldMk cId="142070996" sldId="34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2:03:25.231" v="2612" actId="20577"/>
        <pc:sldMkLst>
          <pc:docMk/>
          <pc:sldMk cId="3275395368" sldId="344"/>
        </pc:sldMkLst>
        <pc:spChg chg="mod">
          <ac:chgData name="Heckel, Lawrence R" userId="5c958f7b-5990-4229-bd04-779bc9b650b6" providerId="ADAL" clId="{5A36DD48-2CB0-4392-BCC2-EE1211FF8341}" dt="2022-02-03T12:03:25.231" v="2612" actId="20577"/>
          <ac:spMkLst>
            <pc:docMk/>
            <pc:sldMk cId="3275395368" sldId="344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1:34:15.247" v="1599" actId="20577"/>
        <pc:sldMkLst>
          <pc:docMk/>
          <pc:sldMk cId="1229676062" sldId="350"/>
        </pc:sldMkLst>
        <pc:spChg chg="mod">
          <ac:chgData name="Heckel, Lawrence R" userId="5c958f7b-5990-4229-bd04-779bc9b650b6" providerId="ADAL" clId="{5A36DD48-2CB0-4392-BCC2-EE1211FF8341}" dt="2022-02-03T11:34:15.247" v="1599" actId="20577"/>
          <ac:spMkLst>
            <pc:docMk/>
            <pc:sldMk cId="1229676062" sldId="350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33:29.623" v="1538" actId="20577"/>
        <pc:sldMkLst>
          <pc:docMk/>
          <pc:sldMk cId="2201333957" sldId="351"/>
        </pc:sldMkLst>
        <pc:spChg chg="mod">
          <ac:chgData name="Heckel, Lawrence R" userId="5c958f7b-5990-4229-bd04-779bc9b650b6" providerId="ADAL" clId="{5A36DD48-2CB0-4392-BCC2-EE1211FF8341}" dt="2022-02-03T11:33:29.623" v="1538" actId="20577"/>
          <ac:spMkLst>
            <pc:docMk/>
            <pc:sldMk cId="2201333957" sldId="351"/>
            <ac:spMk id="3" creationId="{CC71F800-14D8-AB4C-8C93-3A216CD7EAE9}"/>
          </ac:spMkLst>
        </pc:spChg>
      </pc:sldChg>
      <pc:sldChg chg="delSp mod">
        <pc:chgData name="Heckel, Lawrence R" userId="5c958f7b-5990-4229-bd04-779bc9b650b6" providerId="ADAL" clId="{5A36DD48-2CB0-4392-BCC2-EE1211FF8341}" dt="2022-02-03T11:35:00.684" v="1603" actId="478"/>
        <pc:sldMkLst>
          <pc:docMk/>
          <pc:sldMk cId="1788960934" sldId="353"/>
        </pc:sldMkLst>
        <pc:spChg chg="del">
          <ac:chgData name="Heckel, Lawrence R" userId="5c958f7b-5990-4229-bd04-779bc9b650b6" providerId="ADAL" clId="{5A36DD48-2CB0-4392-BCC2-EE1211FF8341}" dt="2022-02-03T11:35:00.684" v="1603" actId="478"/>
          <ac:spMkLst>
            <pc:docMk/>
            <pc:sldMk cId="1788960934" sldId="353"/>
            <ac:spMk id="4" creationId="{E908F15B-CE28-4287-8DDB-684B0A519889}"/>
          </ac:spMkLst>
        </pc:spChg>
      </pc:sldChg>
      <pc:sldChg chg="modSp add mod">
        <pc:chgData name="Heckel, Lawrence R" userId="5c958f7b-5990-4229-bd04-779bc9b650b6" providerId="ADAL" clId="{5A36DD48-2CB0-4392-BCC2-EE1211FF8341}" dt="2022-02-03T11:31:50.100" v="1483" actId="20577"/>
        <pc:sldMkLst>
          <pc:docMk/>
          <pc:sldMk cId="2882087641" sldId="356"/>
        </pc:sldMkLst>
        <pc:spChg chg="mod">
          <ac:chgData name="Heckel, Lawrence R" userId="5c958f7b-5990-4229-bd04-779bc9b650b6" providerId="ADAL" clId="{5A36DD48-2CB0-4392-BCC2-EE1211FF8341}" dt="2022-02-03T11:26:41.390" v="722" actId="20577"/>
          <ac:spMkLst>
            <pc:docMk/>
            <pc:sldMk cId="2882087641" sldId="356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1:31:50.100" v="1483" actId="20577"/>
          <ac:spMkLst>
            <pc:docMk/>
            <pc:sldMk cId="2882087641" sldId="356"/>
            <ac:spMk id="3" creationId="{CC71F800-14D8-AB4C-8C93-3A216CD7EAE9}"/>
          </ac:spMkLst>
        </pc:spChg>
      </pc:sldChg>
      <pc:sldChg chg="delSp modSp add mod">
        <pc:chgData name="Heckel, Lawrence R" userId="5c958f7b-5990-4229-bd04-779bc9b650b6" providerId="ADAL" clId="{5A36DD48-2CB0-4392-BCC2-EE1211FF8341}" dt="2022-02-03T12:14:21.548" v="3395" actId="113"/>
        <pc:sldMkLst>
          <pc:docMk/>
          <pc:sldMk cId="2308446309" sldId="357"/>
        </pc:sldMkLst>
        <pc:spChg chg="mod">
          <ac:chgData name="Heckel, Lawrence R" userId="5c958f7b-5990-4229-bd04-779bc9b650b6" providerId="ADAL" clId="{5A36DD48-2CB0-4392-BCC2-EE1211FF8341}" dt="2022-02-03T11:39:22.995" v="2147" actId="20577"/>
          <ac:spMkLst>
            <pc:docMk/>
            <pc:sldMk cId="2308446309" sldId="357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4:21.548" v="3395" actId="113"/>
          <ac:spMkLst>
            <pc:docMk/>
            <pc:sldMk cId="2308446309" sldId="357"/>
            <ac:spMk id="3" creationId="{CC71F800-14D8-AB4C-8C93-3A216CD7EAE9}"/>
          </ac:spMkLst>
        </pc:spChg>
        <pc:spChg chg="del mod">
          <ac:chgData name="Heckel, Lawrence R" userId="5c958f7b-5990-4229-bd04-779bc9b650b6" providerId="ADAL" clId="{5A36DD48-2CB0-4392-BCC2-EE1211FF8341}" dt="2022-02-03T11:39:35.746" v="2149" actId="478"/>
          <ac:spMkLst>
            <pc:docMk/>
            <pc:sldMk cId="2308446309" sldId="357"/>
            <ac:spMk id="4" creationId="{E908F15B-CE28-4287-8DDB-684B0A519889}"/>
          </ac:spMkLst>
        </pc:spChg>
      </pc:sldChg>
      <pc:sldChg chg="addSp delSp modSp add mod">
        <pc:chgData name="Heckel, Lawrence R" userId="5c958f7b-5990-4229-bd04-779bc9b650b6" providerId="ADAL" clId="{5A36DD48-2CB0-4392-BCC2-EE1211FF8341}" dt="2022-02-03T12:12:08.051" v="3394" actId="27636"/>
        <pc:sldMkLst>
          <pc:docMk/>
          <pc:sldMk cId="3691767522" sldId="358"/>
        </pc:sldMkLst>
        <pc:spChg chg="mod">
          <ac:chgData name="Heckel, Lawrence R" userId="5c958f7b-5990-4229-bd04-779bc9b650b6" providerId="ADAL" clId="{5A36DD48-2CB0-4392-BCC2-EE1211FF8341}" dt="2022-02-03T11:41:52.464" v="2458" actId="14100"/>
          <ac:spMkLst>
            <pc:docMk/>
            <pc:sldMk cId="3691767522" sldId="358"/>
            <ac:spMk id="3" creationId="{CC71F800-14D8-AB4C-8C93-3A216CD7EAE9}"/>
          </ac:spMkLst>
        </pc:spChg>
        <pc:spChg chg="mod">
          <ac:chgData name="Heckel, Lawrence R" userId="5c958f7b-5990-4229-bd04-779bc9b650b6" providerId="ADAL" clId="{5A36DD48-2CB0-4392-BCC2-EE1211FF8341}" dt="2022-02-03T12:12:08.051" v="3394" actId="27636"/>
          <ac:spMkLst>
            <pc:docMk/>
            <pc:sldMk cId="3691767522" sldId="358"/>
            <ac:spMk id="4" creationId="{E908F15B-CE28-4287-8DDB-684B0A519889}"/>
          </ac:spMkLst>
        </pc:spChg>
        <pc:spChg chg="add del">
          <ac:chgData name="Heckel, Lawrence R" userId="5c958f7b-5990-4229-bd04-779bc9b650b6" providerId="ADAL" clId="{5A36DD48-2CB0-4392-BCC2-EE1211FF8341}" dt="2022-02-03T11:42:56.771" v="2460"/>
          <ac:spMkLst>
            <pc:docMk/>
            <pc:sldMk cId="3691767522" sldId="358"/>
            <ac:spMk id="5" creationId="{6606042E-E736-458B-A1B7-09C6EAD5B12E}"/>
          </ac:spMkLst>
        </pc:spChg>
        <pc:spChg chg="add del mod">
          <ac:chgData name="Heckel, Lawrence R" userId="5c958f7b-5990-4229-bd04-779bc9b650b6" providerId="ADAL" clId="{5A36DD48-2CB0-4392-BCC2-EE1211FF8341}" dt="2022-02-03T11:44:07.869" v="2472" actId="478"/>
          <ac:spMkLst>
            <pc:docMk/>
            <pc:sldMk cId="3691767522" sldId="358"/>
            <ac:spMk id="7" creationId="{210A89FE-C50B-4524-A1A7-1EF84FA1E54D}"/>
          </ac:spMkLst>
        </pc:spChg>
        <pc:picChg chg="add mod">
          <ac:chgData name="Heckel, Lawrence R" userId="5c958f7b-5990-4229-bd04-779bc9b650b6" providerId="ADAL" clId="{5A36DD48-2CB0-4392-BCC2-EE1211FF8341}" dt="2022-02-03T11:57:25.718" v="2475" actId="14100"/>
          <ac:picMkLst>
            <pc:docMk/>
            <pc:sldMk cId="3691767522" sldId="358"/>
            <ac:picMk id="9" creationId="{2708D24B-E980-451B-9082-504AEF9E8238}"/>
          </ac:picMkLst>
        </pc:picChg>
      </pc:sldChg>
      <pc:sldChg chg="modSp add mod">
        <pc:chgData name="Heckel, Lawrence R" userId="5c958f7b-5990-4229-bd04-779bc9b650b6" providerId="ADAL" clId="{5A36DD48-2CB0-4392-BCC2-EE1211FF8341}" dt="2022-02-03T12:10:18.779" v="3298" actId="20577"/>
        <pc:sldMkLst>
          <pc:docMk/>
          <pc:sldMk cId="3846476821" sldId="359"/>
        </pc:sldMkLst>
        <pc:spChg chg="mod">
          <ac:chgData name="Heckel, Lawrence R" userId="5c958f7b-5990-4229-bd04-779bc9b650b6" providerId="ADAL" clId="{5A36DD48-2CB0-4392-BCC2-EE1211FF8341}" dt="2022-02-03T12:03:30.406" v="2617" actId="20577"/>
          <ac:spMkLst>
            <pc:docMk/>
            <pc:sldMk cId="3846476821" sldId="359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0:18.779" v="3298" actId="20577"/>
          <ac:spMkLst>
            <pc:docMk/>
            <pc:sldMk cId="3846476821" sldId="359"/>
            <ac:spMk id="3" creationId="{CC71F800-14D8-AB4C-8C93-3A216CD7EAE9}"/>
          </ac:spMkLst>
        </pc:spChg>
      </pc:sldChg>
    </pc:docChg>
  </pc:docChgLst>
  <pc:docChgLst>
    <pc:chgData name="Jadiya, Akshay" userId="bc63a1ac-1ebf-433c-ad35-c090dcc0dcde" providerId="ADAL" clId="{D47F8C4E-097E-9844-8B79-1B118F5268BE}"/>
    <pc:docChg chg="custSel addSld modSld">
      <pc:chgData name="Jadiya, Akshay" userId="bc63a1ac-1ebf-433c-ad35-c090dcc0dcde" providerId="ADAL" clId="{D47F8C4E-097E-9844-8B79-1B118F5268BE}" dt="2022-08-28T15:28:02.446" v="1205" actId="27636"/>
      <pc:docMkLst>
        <pc:docMk/>
      </pc:docMkLst>
      <pc:sldChg chg="addSp modSp mod">
        <pc:chgData name="Jadiya, Akshay" userId="bc63a1ac-1ebf-433c-ad35-c090dcc0dcde" providerId="ADAL" clId="{D47F8C4E-097E-9844-8B79-1B118F5268BE}" dt="2022-08-28T15:18:15.407" v="450" actId="1076"/>
        <pc:sldMkLst>
          <pc:docMk/>
          <pc:sldMk cId="3878383856" sldId="361"/>
        </pc:sldMkLst>
        <pc:spChg chg="mod">
          <ac:chgData name="Jadiya, Akshay" userId="bc63a1ac-1ebf-433c-ad35-c090dcc0dcde" providerId="ADAL" clId="{D47F8C4E-097E-9844-8B79-1B118F5268BE}" dt="2022-08-28T15:08:38.703" v="0" actId="20577"/>
          <ac:spMkLst>
            <pc:docMk/>
            <pc:sldMk cId="3878383856" sldId="361"/>
            <ac:spMk id="2" creationId="{FD226693-F096-5F48-A65C-30A04300391F}"/>
          </ac:spMkLst>
        </pc:spChg>
        <pc:spChg chg="mod">
          <ac:chgData name="Jadiya, Akshay" userId="bc63a1ac-1ebf-433c-ad35-c090dcc0dcde" providerId="ADAL" clId="{D47F8C4E-097E-9844-8B79-1B118F5268BE}" dt="2022-08-28T15:16:42.984" v="361" actId="27636"/>
          <ac:spMkLst>
            <pc:docMk/>
            <pc:sldMk cId="3878383856" sldId="361"/>
            <ac:spMk id="3" creationId="{CC71F800-14D8-AB4C-8C93-3A216CD7EAE9}"/>
          </ac:spMkLst>
        </pc:spChg>
        <pc:spChg chg="add mod">
          <ac:chgData name="Jadiya, Akshay" userId="bc63a1ac-1ebf-433c-ad35-c090dcc0dcde" providerId="ADAL" clId="{D47F8C4E-097E-9844-8B79-1B118F5268BE}" dt="2022-08-28T15:18:15.407" v="450" actId="1076"/>
          <ac:spMkLst>
            <pc:docMk/>
            <pc:sldMk cId="3878383856" sldId="361"/>
            <ac:spMk id="4" creationId="{00D5EEA2-0D61-A020-D0B5-31C2E2B93ED9}"/>
          </ac:spMkLst>
        </pc:spChg>
      </pc:sldChg>
      <pc:sldChg chg="addSp delSp modSp mod">
        <pc:chgData name="Jadiya, Akshay" userId="bc63a1ac-1ebf-433c-ad35-c090dcc0dcde" providerId="ADAL" clId="{D47F8C4E-097E-9844-8B79-1B118F5268BE}" dt="2022-08-28T15:22:57.477" v="858" actId="14100"/>
        <pc:sldMkLst>
          <pc:docMk/>
          <pc:sldMk cId="1614364201" sldId="366"/>
        </pc:sldMkLst>
        <pc:spChg chg="mod">
          <ac:chgData name="Jadiya, Akshay" userId="bc63a1ac-1ebf-433c-ad35-c090dcc0dcde" providerId="ADAL" clId="{D47F8C4E-097E-9844-8B79-1B118F5268BE}" dt="2022-08-28T15:22:24.658" v="853" actId="20577"/>
          <ac:spMkLst>
            <pc:docMk/>
            <pc:sldMk cId="1614364201" sldId="366"/>
            <ac:spMk id="2" creationId="{FD226693-F096-5F48-A65C-30A04300391F}"/>
          </ac:spMkLst>
        </pc:spChg>
        <pc:spChg chg="del mod">
          <ac:chgData name="Jadiya, Akshay" userId="bc63a1ac-1ebf-433c-ad35-c090dcc0dcde" providerId="ADAL" clId="{D47F8C4E-097E-9844-8B79-1B118F5268BE}" dt="2022-08-28T15:22:37.114" v="854" actId="478"/>
          <ac:spMkLst>
            <pc:docMk/>
            <pc:sldMk cId="1614364201" sldId="366"/>
            <ac:spMk id="3" creationId="{CC71F800-14D8-AB4C-8C93-3A216CD7EAE9}"/>
          </ac:spMkLst>
        </pc:spChg>
        <pc:spChg chg="add mod">
          <ac:chgData name="Jadiya, Akshay" userId="bc63a1ac-1ebf-433c-ad35-c090dcc0dcde" providerId="ADAL" clId="{D47F8C4E-097E-9844-8B79-1B118F5268BE}" dt="2022-08-28T15:22:57.477" v="858" actId="14100"/>
          <ac:spMkLst>
            <pc:docMk/>
            <pc:sldMk cId="1614364201" sldId="366"/>
            <ac:spMk id="5" creationId="{1586501F-2BC0-FDDE-5DB1-05A0081E6045}"/>
          </ac:spMkLst>
        </pc:spChg>
        <pc:picChg chg="add mod">
          <ac:chgData name="Jadiya, Akshay" userId="bc63a1ac-1ebf-433c-ad35-c090dcc0dcde" providerId="ADAL" clId="{D47F8C4E-097E-9844-8B79-1B118F5268BE}" dt="2022-08-28T15:22:37.461" v="855"/>
          <ac:picMkLst>
            <pc:docMk/>
            <pc:sldMk cId="1614364201" sldId="366"/>
            <ac:picMk id="4" creationId="{F0ABF241-522E-82DA-C783-A7006468967D}"/>
          </ac:picMkLst>
        </pc:picChg>
      </pc:sldChg>
      <pc:sldChg chg="delSp modSp new mod">
        <pc:chgData name="Jadiya, Akshay" userId="bc63a1ac-1ebf-433c-ad35-c090dcc0dcde" providerId="ADAL" clId="{D47F8C4E-097E-9844-8B79-1B118F5268BE}" dt="2022-08-28T15:20:32.035" v="821" actId="20577"/>
        <pc:sldMkLst>
          <pc:docMk/>
          <pc:sldMk cId="1599171970" sldId="372"/>
        </pc:sldMkLst>
        <pc:spChg chg="mod">
          <ac:chgData name="Jadiya, Akshay" userId="bc63a1ac-1ebf-433c-ad35-c090dcc0dcde" providerId="ADAL" clId="{D47F8C4E-097E-9844-8B79-1B118F5268BE}" dt="2022-08-28T15:17:01.684" v="379" actId="20577"/>
          <ac:spMkLst>
            <pc:docMk/>
            <pc:sldMk cId="1599171970" sldId="372"/>
            <ac:spMk id="2" creationId="{0770DAE1-66E5-AACA-1918-CE719354CC87}"/>
          </ac:spMkLst>
        </pc:spChg>
        <pc:spChg chg="del">
          <ac:chgData name="Jadiya, Akshay" userId="bc63a1ac-1ebf-433c-ad35-c090dcc0dcde" providerId="ADAL" clId="{D47F8C4E-097E-9844-8B79-1B118F5268BE}" dt="2022-08-28T15:15:59.292" v="346" actId="478"/>
          <ac:spMkLst>
            <pc:docMk/>
            <pc:sldMk cId="1599171970" sldId="372"/>
            <ac:spMk id="3" creationId="{0E0E0301-305E-8184-B14D-76285A6B5C4A}"/>
          </ac:spMkLst>
        </pc:spChg>
        <pc:spChg chg="mod">
          <ac:chgData name="Jadiya, Akshay" userId="bc63a1ac-1ebf-433c-ad35-c090dcc0dcde" providerId="ADAL" clId="{D47F8C4E-097E-9844-8B79-1B118F5268BE}" dt="2022-08-28T15:20:32.035" v="821" actId="20577"/>
          <ac:spMkLst>
            <pc:docMk/>
            <pc:sldMk cId="1599171970" sldId="372"/>
            <ac:spMk id="4" creationId="{7FA50E7C-210D-D8A2-1BBD-E8E489C34CA7}"/>
          </ac:spMkLst>
        </pc:spChg>
      </pc:sldChg>
      <pc:sldChg chg="addSp delSp modSp new mod">
        <pc:chgData name="Jadiya, Akshay" userId="bc63a1ac-1ebf-433c-ad35-c090dcc0dcde" providerId="ADAL" clId="{D47F8C4E-097E-9844-8B79-1B118F5268BE}" dt="2022-08-28T15:23:38.582" v="891"/>
        <pc:sldMkLst>
          <pc:docMk/>
          <pc:sldMk cId="1752319853" sldId="373"/>
        </pc:sldMkLst>
        <pc:spChg chg="mod">
          <ac:chgData name="Jadiya, Akshay" userId="bc63a1ac-1ebf-433c-ad35-c090dcc0dcde" providerId="ADAL" clId="{D47F8C4E-097E-9844-8B79-1B118F5268BE}" dt="2022-08-28T15:23:23.732" v="888" actId="20577"/>
          <ac:spMkLst>
            <pc:docMk/>
            <pc:sldMk cId="1752319853" sldId="373"/>
            <ac:spMk id="2" creationId="{EDA46F2C-8103-E4A9-247E-B691B381A072}"/>
          </ac:spMkLst>
        </pc:spChg>
        <pc:spChg chg="del">
          <ac:chgData name="Jadiya, Akshay" userId="bc63a1ac-1ebf-433c-ad35-c090dcc0dcde" providerId="ADAL" clId="{D47F8C4E-097E-9844-8B79-1B118F5268BE}" dt="2022-08-28T15:23:26.316" v="889" actId="478"/>
          <ac:spMkLst>
            <pc:docMk/>
            <pc:sldMk cId="1752319853" sldId="373"/>
            <ac:spMk id="3" creationId="{9DE69D7D-EC3F-D835-1286-D4FDDECBEEB2}"/>
          </ac:spMkLst>
        </pc:spChg>
        <pc:spChg chg="del">
          <ac:chgData name="Jadiya, Akshay" userId="bc63a1ac-1ebf-433c-ad35-c090dcc0dcde" providerId="ADAL" clId="{D47F8C4E-097E-9844-8B79-1B118F5268BE}" dt="2022-08-28T15:23:27.284" v="890" actId="478"/>
          <ac:spMkLst>
            <pc:docMk/>
            <pc:sldMk cId="1752319853" sldId="373"/>
            <ac:spMk id="4" creationId="{49BE57A2-EF4C-E05A-F277-4C221C5F33F4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5" creationId="{B9776F69-879E-6E6C-DF8D-2C5AA21C2A89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6" creationId="{C5370577-AB5B-5BEF-C790-BBDA1C7A3F9F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7" creationId="{A3DDAAF2-3A7C-C5F2-F540-042965463876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8" creationId="{F8B3D08C-5CB3-9D85-7B0D-A6C4C4763403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9" creationId="{78694321-7ED8-7C02-C86A-B1CCAB617058}"/>
          </ac:spMkLst>
        </pc:spChg>
        <pc:spChg chg="add mod">
          <ac:chgData name="Jadiya, Akshay" userId="bc63a1ac-1ebf-433c-ad35-c090dcc0dcde" providerId="ADAL" clId="{D47F8C4E-097E-9844-8B79-1B118F5268BE}" dt="2022-08-28T15:23:38.582" v="891"/>
          <ac:spMkLst>
            <pc:docMk/>
            <pc:sldMk cId="1752319853" sldId="373"/>
            <ac:spMk id="10" creationId="{9A583C9B-BEFC-A34E-4D46-2D1B5A79402F}"/>
          </ac:spMkLst>
        </pc:spChg>
      </pc:sldChg>
      <pc:sldChg chg="addSp delSp modSp new mod">
        <pc:chgData name="Jadiya, Akshay" userId="bc63a1ac-1ebf-433c-ad35-c090dcc0dcde" providerId="ADAL" clId="{D47F8C4E-097E-9844-8B79-1B118F5268BE}" dt="2022-08-28T15:28:02.446" v="1205" actId="27636"/>
        <pc:sldMkLst>
          <pc:docMk/>
          <pc:sldMk cId="2488632840" sldId="374"/>
        </pc:sldMkLst>
        <pc:spChg chg="mod">
          <ac:chgData name="Jadiya, Akshay" userId="bc63a1ac-1ebf-433c-ad35-c090dcc0dcde" providerId="ADAL" clId="{D47F8C4E-097E-9844-8B79-1B118F5268BE}" dt="2022-08-28T15:24:03.306" v="903" actId="20577"/>
          <ac:spMkLst>
            <pc:docMk/>
            <pc:sldMk cId="2488632840" sldId="374"/>
            <ac:spMk id="2" creationId="{18A1FAEB-DF30-72D1-E5AC-54EA9D516A86}"/>
          </ac:spMkLst>
        </pc:spChg>
        <pc:spChg chg="mod">
          <ac:chgData name="Jadiya, Akshay" userId="bc63a1ac-1ebf-433c-ad35-c090dcc0dcde" providerId="ADAL" clId="{D47F8C4E-097E-9844-8B79-1B118F5268BE}" dt="2022-08-28T15:28:02.446" v="1205" actId="27636"/>
          <ac:spMkLst>
            <pc:docMk/>
            <pc:sldMk cId="2488632840" sldId="374"/>
            <ac:spMk id="3" creationId="{C11CC049-0198-453C-8B67-E319E5399326}"/>
          </ac:spMkLst>
        </pc:spChg>
        <pc:spChg chg="del mod">
          <ac:chgData name="Jadiya, Akshay" userId="bc63a1ac-1ebf-433c-ad35-c090dcc0dcde" providerId="ADAL" clId="{D47F8C4E-097E-9844-8B79-1B118F5268BE}" dt="2022-08-28T15:24:49.094" v="907" actId="478"/>
          <ac:spMkLst>
            <pc:docMk/>
            <pc:sldMk cId="2488632840" sldId="374"/>
            <ac:spMk id="4" creationId="{684C57BE-A69F-5292-7DE3-F0898D80DD6D}"/>
          </ac:spMkLst>
        </pc:spChg>
        <pc:spChg chg="add mod">
          <ac:chgData name="Jadiya, Akshay" userId="bc63a1ac-1ebf-433c-ad35-c090dcc0dcde" providerId="ADAL" clId="{D47F8C4E-097E-9844-8B79-1B118F5268BE}" dt="2022-08-28T15:25:26.299" v="932"/>
          <ac:spMkLst>
            <pc:docMk/>
            <pc:sldMk cId="2488632840" sldId="374"/>
            <ac:spMk id="5" creationId="{FC05B4E4-1A35-EEFE-5924-278E34B5F88F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1, </a:t>
            </a:r>
            <a:r>
              <a:rPr lang="en-US">
                <a:latin typeface="Helvetica Light" panose="020B0403020202020204" pitchFamily="34" charset="0"/>
              </a:rPr>
              <a:t>Session 2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/>
          </a:bodyPr>
          <a:lstStyle/>
          <a:p>
            <a:r>
              <a:rPr lang="en-US" sz="3600" dirty="0"/>
              <a:t>Session 1</a:t>
            </a:r>
          </a:p>
          <a:p>
            <a:pPr lvl="1"/>
            <a:r>
              <a:rPr lang="en-US" sz="2800" dirty="0"/>
              <a:t>Code Efficiency and Readability</a:t>
            </a:r>
          </a:p>
          <a:p>
            <a:pPr lvl="1"/>
            <a:r>
              <a:rPr lang="en-US" sz="2800" dirty="0"/>
              <a:t>Function Development</a:t>
            </a:r>
          </a:p>
          <a:p>
            <a:r>
              <a:rPr lang="en-US" sz="3600" dirty="0"/>
              <a:t>Session 2</a:t>
            </a:r>
          </a:p>
          <a:p>
            <a:pPr lvl="1"/>
            <a:r>
              <a:rPr lang="en-US" sz="2800" dirty="0"/>
              <a:t>Python Loops</a:t>
            </a:r>
          </a:p>
          <a:p>
            <a:pPr lvl="1"/>
            <a:r>
              <a:rPr lang="en-US" sz="2800" dirty="0"/>
              <a:t>Comprehensions: Lists, Dicts, Sets</a:t>
            </a:r>
          </a:p>
          <a:p>
            <a:pPr lvl="1"/>
            <a:r>
              <a:rPr lang="en-US" sz="2800" dirty="0"/>
              <a:t>References and Copies</a:t>
            </a:r>
          </a:p>
          <a:p>
            <a:pPr lvl="1"/>
            <a:r>
              <a:rPr lang="en-US" sz="2800" dirty="0"/>
              <a:t>Troubleshooting Data for the Exams</a:t>
            </a:r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 and Comprehensions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 for loop can iterate over every item in a list or go through every single character in a string and won't stop until it has gone through every character.</a:t>
            </a:r>
          </a:p>
          <a:p>
            <a:endParaRPr lang="en-US" dirty="0"/>
          </a:p>
          <a:p>
            <a:r>
              <a:rPr lang="en-US" dirty="0"/>
              <a:t>Writing for loops helps reduce repetitiveness in your code, following the DRY (Don't Repeat Yourself) principle. You don't write the same block of code more than once.</a:t>
            </a:r>
          </a:p>
          <a:p>
            <a:endParaRPr lang="en-US" dirty="0"/>
          </a:p>
          <a:p>
            <a:r>
              <a:rPr lang="en-US" dirty="0"/>
              <a:t>We can create new sequences using a given python sequence. </a:t>
            </a:r>
          </a:p>
          <a:p>
            <a:pPr lvl="1"/>
            <a:r>
              <a:rPr lang="en-US" dirty="0"/>
              <a:t>Can be done using loops</a:t>
            </a:r>
          </a:p>
          <a:p>
            <a:pPr lvl="1"/>
            <a:r>
              <a:rPr lang="en-US" dirty="0"/>
              <a:t>Can be done using Comprehensions (shorter way , but may take some time to get used to)</a:t>
            </a:r>
          </a:p>
          <a:p>
            <a:endParaRPr lang="en-US" dirty="0"/>
          </a:p>
          <a:p>
            <a:r>
              <a:rPr lang="en-US" dirty="0"/>
              <a:t>Comprehension is basically a way of writing a concise code block to generate a sequence which can be a list, dictionary, set by using another sequence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D5EEA2-0D61-A020-D0B5-31C2E2B93ED9}"/>
              </a:ext>
            </a:extLst>
          </p:cNvPr>
          <p:cNvSpPr txBox="1"/>
          <p:nvPr/>
        </p:nvSpPr>
        <p:spPr>
          <a:xfrm>
            <a:off x="467139" y="6349501"/>
            <a:ext cx="45768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/>
              <a:t>Note - Examples are in the accompanying notebook</a:t>
            </a:r>
          </a:p>
        </p:txBody>
      </p:sp>
    </p:spTree>
    <p:extLst>
      <p:ext uri="{BB962C8B-B14F-4D97-AF65-F5344CB8AC3E}">
        <p14:creationId xmlns:p14="http://schemas.microsoft.com/office/powerpoint/2010/main" val="3878383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0DAE1-66E5-AACA-1918-CE719354C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Comprehensions pros and cons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A50E7C-210D-D8A2-1BBD-E8E489C34C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6348" y="1215483"/>
            <a:ext cx="11214652" cy="496148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Using loops is </a:t>
            </a:r>
            <a:r>
              <a:rPr lang="en-US" b="1" dirty="0"/>
              <a:t>okay. </a:t>
            </a:r>
            <a:r>
              <a:rPr lang="en-US" dirty="0"/>
              <a:t>However</a:t>
            </a:r>
            <a:r>
              <a:rPr lang="en-US" b="1" dirty="0"/>
              <a:t>, </a:t>
            </a:r>
            <a:r>
              <a:rPr lang="en-US" dirty="0"/>
              <a:t>it is worth understanding comprehensions because they have their own benefits.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Pros:</a:t>
            </a:r>
          </a:p>
          <a:p>
            <a:pPr lvl="1"/>
            <a:r>
              <a:rPr lang="en-US" dirty="0"/>
              <a:t>Generally faster than for loops, especially for large datasets.</a:t>
            </a:r>
          </a:p>
          <a:p>
            <a:pPr lvl="1"/>
            <a:r>
              <a:rPr lang="en-US" dirty="0"/>
              <a:t>Takes less code to write and fits in a smaller space than a for loop.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Can be less legible in certain situations.</a:t>
            </a:r>
          </a:p>
          <a:p>
            <a:pPr lvl="1"/>
            <a:r>
              <a:rPr lang="en-US" dirty="0"/>
              <a:t>Can be harder to implement for complicated operations in for loops.</a:t>
            </a:r>
          </a:p>
          <a:p>
            <a:pPr lvl="1"/>
            <a:endParaRPr lang="en-US" dirty="0"/>
          </a:p>
          <a:p>
            <a:r>
              <a:rPr lang="en-US" dirty="0"/>
              <a:t>As you progress through the course, you will see problem solutions that use comprehensions whenever possible which will enable you to wrap your head around them.</a:t>
            </a:r>
          </a:p>
          <a:p>
            <a:endParaRPr lang="en-US" dirty="0"/>
          </a:p>
          <a:p>
            <a:r>
              <a:rPr lang="en-US" dirty="0"/>
              <a:t>Advice – Always pause and think if you can use a comprehension instead of a loop. Practice, Practice, Practice!!!</a:t>
            </a:r>
          </a:p>
        </p:txBody>
      </p:sp>
    </p:spTree>
    <p:extLst>
      <p:ext uri="{BB962C8B-B14F-4D97-AF65-F5344CB8AC3E}">
        <p14:creationId xmlns:p14="http://schemas.microsoft.com/office/powerpoint/2010/main" val="1599171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Structures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ABF241-522E-82DA-C783-A70064689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532" y="2197560"/>
            <a:ext cx="9308935" cy="38894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86501F-2BC0-FDDE-5DB1-05A0081E6045}"/>
              </a:ext>
            </a:extLst>
          </p:cNvPr>
          <p:cNvSpPr txBox="1"/>
          <p:nvPr/>
        </p:nvSpPr>
        <p:spPr>
          <a:xfrm>
            <a:off x="1012426" y="1060191"/>
            <a:ext cx="105269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Data Structures allows you to organize your data in such a way that enables you to store collections of data, relate them and perform operations on them accordingly.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364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46F2C-8103-E4A9-247E-B691B381A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on data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776F69-879E-6E6C-DF8D-2C5AA21C2A89}"/>
              </a:ext>
            </a:extLst>
          </p:cNvPr>
          <p:cNvSpPr txBox="1"/>
          <p:nvPr/>
        </p:nvSpPr>
        <p:spPr>
          <a:xfrm>
            <a:off x="1004047" y="1709574"/>
            <a:ext cx="117437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extend()</a:t>
            </a:r>
          </a:p>
          <a:p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insert()</a:t>
            </a:r>
          </a:p>
          <a:p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append()</a:t>
            </a:r>
          </a:p>
          <a:p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remove()</a:t>
            </a:r>
          </a:p>
          <a:p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pop()</a:t>
            </a:r>
          </a:p>
          <a:p>
            <a:r>
              <a:rPr lang="en-US" dirty="0">
                <a:solidFill>
                  <a:srgbClr val="4D5968"/>
                </a:solidFill>
                <a:latin typeface="Nunito Sans" panose="020B0604020202020204" pitchFamily="2" charset="0"/>
              </a:rPr>
              <a:t>s</a:t>
            </a:r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lice</a:t>
            </a:r>
          </a:p>
          <a:p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reverse()</a:t>
            </a:r>
          </a:p>
          <a:p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min() &amp; max()</a:t>
            </a:r>
          </a:p>
          <a:p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sort()</a:t>
            </a:r>
          </a:p>
          <a:p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index()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370577-AB5B-5BEF-C790-BBDA1C7A3F9F}"/>
              </a:ext>
            </a:extLst>
          </p:cNvPr>
          <p:cNvSpPr txBox="1"/>
          <p:nvPr/>
        </p:nvSpPr>
        <p:spPr>
          <a:xfrm>
            <a:off x="1268939" y="1104908"/>
            <a:ext cx="507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List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DDAAF2-3A7C-C5F2-F540-042965463876}"/>
              </a:ext>
            </a:extLst>
          </p:cNvPr>
          <p:cNvSpPr txBox="1"/>
          <p:nvPr/>
        </p:nvSpPr>
        <p:spPr>
          <a:xfrm>
            <a:off x="5407887" y="1104908"/>
            <a:ext cx="1175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Dictionary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B3D08C-5CB3-9D85-7B0D-A6C4C4763403}"/>
              </a:ext>
            </a:extLst>
          </p:cNvPr>
          <p:cNvSpPr txBox="1"/>
          <p:nvPr/>
        </p:nvSpPr>
        <p:spPr>
          <a:xfrm>
            <a:off x="10438633" y="1104908"/>
            <a:ext cx="484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694321-7ED8-7C02-C86A-B1CCAB617058}"/>
              </a:ext>
            </a:extLst>
          </p:cNvPr>
          <p:cNvSpPr txBox="1"/>
          <p:nvPr/>
        </p:nvSpPr>
        <p:spPr>
          <a:xfrm>
            <a:off x="5408704" y="1709573"/>
            <a:ext cx="117437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4D5968"/>
                </a:solidFill>
                <a:latin typeface="Nunito Sans" panose="020B0604020202020204" pitchFamily="2" charset="0"/>
              </a:rPr>
              <a:t>i</a:t>
            </a:r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tems()</a:t>
            </a:r>
          </a:p>
          <a:p>
            <a:r>
              <a:rPr lang="en-US" dirty="0">
                <a:solidFill>
                  <a:srgbClr val="4D5968"/>
                </a:solidFill>
                <a:latin typeface="Nunito Sans" panose="020B0604020202020204" pitchFamily="2" charset="0"/>
              </a:rPr>
              <a:t>keys()</a:t>
            </a:r>
          </a:p>
          <a:p>
            <a:r>
              <a:rPr lang="en-US" dirty="0">
                <a:solidFill>
                  <a:srgbClr val="4D5968"/>
                </a:solidFill>
                <a:latin typeface="Nunito Sans" panose="020B0604020202020204" pitchFamily="2" charset="0"/>
              </a:rPr>
              <a:t>values()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583C9B-BEFC-A34E-4D46-2D1B5A79402F}"/>
              </a:ext>
            </a:extLst>
          </p:cNvPr>
          <p:cNvSpPr txBox="1"/>
          <p:nvPr/>
        </p:nvSpPr>
        <p:spPr>
          <a:xfrm>
            <a:off x="10210801" y="1697922"/>
            <a:ext cx="165847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4D5968"/>
                </a:solidFill>
                <a:latin typeface="Nunito Sans" panose="020B0604020202020204" pitchFamily="2" charset="0"/>
              </a:rPr>
              <a:t>u</a:t>
            </a:r>
            <a:r>
              <a:rPr lang="en-US" b="0" i="0" dirty="0">
                <a:solidFill>
                  <a:srgbClr val="4D5968"/>
                </a:solidFill>
                <a:effectLst/>
                <a:latin typeface="Nunito Sans" panose="020B0604020202020204" pitchFamily="2" charset="0"/>
              </a:rPr>
              <a:t>nion()</a:t>
            </a:r>
          </a:p>
          <a:p>
            <a:r>
              <a:rPr lang="en-US" dirty="0">
                <a:solidFill>
                  <a:srgbClr val="4D5968"/>
                </a:solidFill>
                <a:latin typeface="Nunito Sans" panose="020B0604020202020204" pitchFamily="2" charset="0"/>
              </a:rPr>
              <a:t>intersection()</a:t>
            </a:r>
          </a:p>
          <a:p>
            <a:r>
              <a:rPr lang="en-US" dirty="0">
                <a:solidFill>
                  <a:srgbClr val="4D5968"/>
                </a:solidFill>
                <a:latin typeface="Nunito Sans" panose="020B0604020202020204" pitchFamily="2" charset="0"/>
              </a:rPr>
              <a:t>difference()</a:t>
            </a:r>
          </a:p>
          <a:p>
            <a:r>
              <a:rPr lang="en-US" dirty="0">
                <a:solidFill>
                  <a:srgbClr val="4D5968"/>
                </a:solidFill>
                <a:latin typeface="Nunito Sans" panose="020B0604020202020204" pitchFamily="2" charset="0"/>
              </a:rPr>
              <a:t>add()</a:t>
            </a:r>
          </a:p>
          <a:p>
            <a:r>
              <a:rPr lang="en-US" dirty="0">
                <a:solidFill>
                  <a:srgbClr val="4D5968"/>
                </a:solidFill>
                <a:latin typeface="Nunito Sans" panose="020B0604020202020204" pitchFamily="2" charset="0"/>
              </a:rPr>
              <a:t>remove()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319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50B3C7-5CF9-4313-AC40-80052A3B5180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2006/metadata/properties"/>
    <ds:schemaRef ds:uri="http://purl.org/dc/elements/1.1/"/>
    <ds:schemaRef ds:uri="http://purl.org/dc/dcmitype/"/>
    <ds:schemaRef ds:uri="http://schemas.microsoft.com/office/infopath/2007/PartnerControls"/>
    <ds:schemaRef ds:uri="a6556677-8777-4dc9-bde5-319ad1a2900e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1935</TotalTime>
  <Words>392</Words>
  <Application>Microsoft Office PowerPoint</Application>
  <PresentationFormat>Widescreen</PresentationFormat>
  <Paragraphs>61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Calibri</vt:lpstr>
      <vt:lpstr>Helvetica</vt:lpstr>
      <vt:lpstr>Helvetica Light</vt:lpstr>
      <vt:lpstr>Nunito Sans</vt:lpstr>
      <vt:lpstr>Open Sans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Loops and Comprehensions</vt:lpstr>
      <vt:lpstr>Comprehensions pros and cons</vt:lpstr>
      <vt:lpstr>Python Data Structures</vt:lpstr>
      <vt:lpstr>Operations on data structures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271</cp:revision>
  <dcterms:created xsi:type="dcterms:W3CDTF">2016-03-09T16:46:53Z</dcterms:created>
  <dcterms:modified xsi:type="dcterms:W3CDTF">2023-01-07T12:54:14Z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